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17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38B3-9C1C-4E53-A619-4531C14839C9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90783-97A4-4E1D-9B6C-8662B5325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BFC4-A9DB-44FE-8FB9-B2492AC73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3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9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6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4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6690-C1B8-43BD-BE29-92843B856BE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4F21-9593-4F75-9A29-D5516C0B5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3.wmf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16.gif"/><Relationship Id="rId19" Type="http://schemas.openxmlformats.org/officeDocument/2006/relationships/oleObject" Target="../embeddings/oleObject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wmf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wmf"/><Relationship Id="rId5" Type="http://schemas.openxmlformats.org/officeDocument/2006/relationships/image" Target="../media/image15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w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7.wmf"/><Relationship Id="rId2" Type="http://schemas.openxmlformats.org/officeDocument/2006/relationships/tags" Target="../tags/tag5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5" Type="http://schemas.openxmlformats.org/officeDocument/2006/relationships/image" Target="../media/image15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8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2" Type="http://schemas.openxmlformats.org/officeDocument/2006/relationships/tags" Target="../tags/tag6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15.png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5.w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9.bin"/><Relationship Id="rId2" Type="http://schemas.openxmlformats.org/officeDocument/2006/relationships/tags" Target="../tags/tag7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jpe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0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16253" y="5779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>
                <a:latin typeface="VNI-Avo" pitchFamily="2" charset="0"/>
              </a:rPr>
              <a:t>Baøi hoïc kinh nghieäm:</a:t>
            </a: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042" y="0"/>
            <a:ext cx="952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28600" y="1053542"/>
            <a:ext cx="960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Chào mừng quí thầy cô có mặt tham gia dự giờ!!!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15" y="3587748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64515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18262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194425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560705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2590800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09800" y="2455863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17" y="5003177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3009">
            <a:off x="2486817" y="261314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4617" y="2166314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82017" y="1175714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34717" y="1574177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7308849" y="4154658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4978326" y="3011317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5638799" y="4394370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8191499" y="3556170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6524624" y="4116558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2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99">
            <a:off x="6900067" y="859802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99">
            <a:off x="7782717" y="261314"/>
            <a:ext cx="495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2499">
            <a:off x="6115842" y="821702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 descr="kimtuocv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04800"/>
            <a:ext cx="16002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5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5" y="76200"/>
            <a:ext cx="1485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8" y="6345397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32" y="248805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17" y="15954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74" y="486909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67" y="533400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8448838" y="1685472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7643893" y="3367880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1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0918">
            <a:off x="71465" y="1233205"/>
            <a:ext cx="4953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1332" flipH="1">
            <a:off x="38101" y="5712619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32" y="5420801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 descr="E:\image\Y.Best.hinhdong\Dove-02-jun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1332" flipH="1">
            <a:off x="114300" y="5581145"/>
            <a:ext cx="1066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5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7448 0 C -0.25313 0 -0.34896 0.08704 -0.34896 0.15903 L -0.34896 0.3180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159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13959 7.40741E-7 C 0.20174 7.40741E-7 0.27917 0.08611 0.27917 0.15671 L 0.27917 0.31505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514600" y="762000"/>
            <a:ext cx="579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362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38326"/>
              </p:ext>
            </p:extLst>
          </p:nvPr>
        </p:nvGraphicFramePr>
        <p:xfrm>
          <a:off x="6553200" y="1676400"/>
          <a:ext cx="14827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6" imgW="749160" imgH="393480" progId="Equation.DSMT4">
                  <p:embed/>
                </p:oleObj>
              </mc:Choice>
              <mc:Fallback>
                <p:oleObj name="Equation" r:id="rId6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76400"/>
                        <a:ext cx="14827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00355"/>
              </p:ext>
            </p:extLst>
          </p:nvPr>
        </p:nvGraphicFramePr>
        <p:xfrm>
          <a:off x="1828800" y="1752600"/>
          <a:ext cx="18827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8" imgW="952200" imgH="393480" progId="Equation.DSMT4">
                  <p:embed/>
                </p:oleObj>
              </mc:Choice>
              <mc:Fallback>
                <p:oleObj name="Equation" r:id="rId8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18827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1447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Tìm x biết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6" descr="SMIL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28600"/>
            <a:ext cx="695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71457"/>
              </p:ext>
            </p:extLst>
          </p:nvPr>
        </p:nvGraphicFramePr>
        <p:xfrm>
          <a:off x="1447800" y="2971800"/>
          <a:ext cx="18827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1" imgW="952200" imgH="393480" progId="Equation.DSMT4">
                  <p:embed/>
                </p:oleObj>
              </mc:Choice>
              <mc:Fallback>
                <p:oleObj name="Equation" r:id="rId11" imgW="9522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971800"/>
                        <a:ext cx="188277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720718"/>
              </p:ext>
            </p:extLst>
          </p:nvPr>
        </p:nvGraphicFramePr>
        <p:xfrm>
          <a:off x="1752600" y="3862387"/>
          <a:ext cx="16065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13" imgW="812520" imgH="393480" progId="Equation.DSMT4">
                  <p:embed/>
                </p:oleObj>
              </mc:Choice>
              <mc:Fallback>
                <p:oleObj name="Equation" r:id="rId13" imgW="8125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62387"/>
                        <a:ext cx="16065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65300"/>
              </p:ext>
            </p:extLst>
          </p:nvPr>
        </p:nvGraphicFramePr>
        <p:xfrm>
          <a:off x="1752600" y="4776787"/>
          <a:ext cx="178276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5" imgW="901440" imgH="393480" progId="Equation.DSMT4">
                  <p:embed/>
                </p:oleObj>
              </mc:Choice>
              <mc:Fallback>
                <p:oleObj name="Equation" r:id="rId15" imgW="9014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76787"/>
                        <a:ext cx="178276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9157"/>
              </p:ext>
            </p:extLst>
          </p:nvPr>
        </p:nvGraphicFramePr>
        <p:xfrm>
          <a:off x="1752600" y="5538788"/>
          <a:ext cx="12811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17" imgW="647640" imgH="393480" progId="Equation.DSMT4">
                  <p:embed/>
                </p:oleObj>
              </mc:Choice>
              <mc:Fallback>
                <p:oleObj name="Equation" r:id="rId17" imgW="6476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38788"/>
                        <a:ext cx="1281112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flipH="1" flipV="1">
            <a:off x="4800600" y="3276600"/>
            <a:ext cx="76200" cy="304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642133"/>
              </p:ext>
            </p:extLst>
          </p:nvPr>
        </p:nvGraphicFramePr>
        <p:xfrm>
          <a:off x="5527675" y="2873375"/>
          <a:ext cx="14827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9" imgW="749160" imgH="393480" progId="Equation.DSMT4">
                  <p:embed/>
                </p:oleObj>
              </mc:Choice>
              <mc:Fallback>
                <p:oleObj name="Equation" r:id="rId19" imgW="749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2873375"/>
                        <a:ext cx="14827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02569"/>
              </p:ext>
            </p:extLst>
          </p:nvPr>
        </p:nvGraphicFramePr>
        <p:xfrm>
          <a:off x="5562600" y="3786187"/>
          <a:ext cx="15811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21" imgW="799920" imgH="393480" progId="Equation.DSMT4">
                  <p:embed/>
                </p:oleObj>
              </mc:Choice>
              <mc:Fallback>
                <p:oleObj name="Equation" r:id="rId21" imgW="79992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786187"/>
                        <a:ext cx="15811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28912"/>
              </p:ext>
            </p:extLst>
          </p:nvPr>
        </p:nvGraphicFramePr>
        <p:xfrm>
          <a:off x="5556250" y="4624387"/>
          <a:ext cx="16827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23" imgW="850680" imgH="393480" progId="Equation.DSMT4">
                  <p:embed/>
                </p:oleObj>
              </mc:Choice>
              <mc:Fallback>
                <p:oleObj name="Equation" r:id="rId23" imgW="85068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624387"/>
                        <a:ext cx="16827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50957"/>
              </p:ext>
            </p:extLst>
          </p:nvPr>
        </p:nvGraphicFramePr>
        <p:xfrm>
          <a:off x="5578475" y="5538788"/>
          <a:ext cx="12795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25" imgW="647640" imgH="393480" progId="Equation.DSMT4">
                  <p:embed/>
                </p:oleObj>
              </mc:Choice>
              <mc:Fallback>
                <p:oleObj name="Equation" r:id="rId25" imgW="6476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5538788"/>
                        <a:ext cx="127952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70175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NHÂN, CHIA SỐ HỮU TỈ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3081" y="1153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1.Nhân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1708378"/>
            <a:ext cx="7696200" cy="2177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hữu tỉ được viết dưới dạng phân số nên ta có thể nhân, chia hai số hữu tỉ x, y bằng cách viết chúng dưới dạng phân số rồi áp dụng qui tắc nhân, chia phân số.</a:t>
            </a:r>
          </a:p>
          <a:p>
            <a:pPr algn="just"/>
            <a:endParaRPr lang="en-US" sz="28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381000" y="1219200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" y="1828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9206"/>
              </p:ext>
            </p:extLst>
          </p:nvPr>
        </p:nvGraphicFramePr>
        <p:xfrm>
          <a:off x="1654175" y="1611313"/>
          <a:ext cx="8524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6" imgW="431640" imgH="393480" progId="Equation.DSMT4">
                  <p:embed/>
                </p:oleObj>
              </mc:Choice>
              <mc:Fallback>
                <p:oleObj name="Equation" r:id="rId6" imgW="4316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611313"/>
                        <a:ext cx="852488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3893"/>
              </p:ext>
            </p:extLst>
          </p:nvPr>
        </p:nvGraphicFramePr>
        <p:xfrm>
          <a:off x="2743200" y="1600200"/>
          <a:ext cx="8032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80327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557154" y="1838980"/>
            <a:ext cx="123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 có: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352800" y="2667000"/>
            <a:ext cx="30480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17419"/>
              </p:ext>
            </p:extLst>
          </p:nvPr>
        </p:nvGraphicFramePr>
        <p:xfrm>
          <a:off x="3333750" y="2590800"/>
          <a:ext cx="29146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10" imgW="1041120" imgH="393480" progId="Equation.DSMT4">
                  <p:embed/>
                </p:oleObj>
              </mc:Choice>
              <mc:Fallback>
                <p:oleObj name="Equation" r:id="rId10" imgW="10411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2590800"/>
                        <a:ext cx="291465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066799" y="3886200"/>
            <a:ext cx="122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Ví dụ: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92020"/>
              </p:ext>
            </p:extLst>
          </p:nvPr>
        </p:nvGraphicFramePr>
        <p:xfrm>
          <a:off x="2200275" y="3938588"/>
          <a:ext cx="26289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12" imgW="939600" imgH="393480" progId="Equation.DSMT4">
                  <p:embed/>
                </p:oleObj>
              </mc:Choice>
              <mc:Fallback>
                <p:oleObj name="Equation" r:id="rId12" imgW="93960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3938588"/>
                        <a:ext cx="26289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059678"/>
              </p:ext>
            </p:extLst>
          </p:nvPr>
        </p:nvGraphicFramePr>
        <p:xfrm>
          <a:off x="4897582" y="4038600"/>
          <a:ext cx="8286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4" imgW="419040" imgH="393480" progId="Equation.DSMT4">
                  <p:embed/>
                </p:oleObj>
              </mc:Choice>
              <mc:Fallback>
                <p:oleObj name="Equation" r:id="rId14" imgW="419040" imgH="3934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582" y="4038600"/>
                        <a:ext cx="82867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2514600" y="2462326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2263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35" grpId="0"/>
      <p:bldP spid="19" grpId="0" animBg="1"/>
      <p:bldP spid="19" grpId="1" animBg="1"/>
      <p:bldP spid="39" grpId="0"/>
      <p:bldP spid="39" grpId="1"/>
      <p:bldP spid="39" grpId="2"/>
      <p:bldP spid="36" grpId="0"/>
      <p:bldP spid="43" grpId="0"/>
      <p:bldP spid="42" grpId="0" animBg="1"/>
      <p:bldP spid="46" grpId="0"/>
      <p:bldP spid="51" grpId="0"/>
      <p:bldP spid="5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NHÂN, CHIA SỐ HỮU TỈ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3081" y="1153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1.Nhân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676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Phép nhân số hữu tỉ có đầy đủ các tính chất  của phép nhân phân số. Bao gồm: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30507"/>
            <a:ext cx="7239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Tính giao hoán.</a:t>
            </a:r>
            <a:r>
              <a:rPr lang="en-US" sz="2800" b="0" i="0" smtClean="0">
                <a:sym typeface="Wingdings" pitchFamily="2" charset="2"/>
              </a:rPr>
              <a:t>  </a:t>
            </a:r>
            <a:r>
              <a:rPr lang="en-US" sz="2800" b="0" i="0" smtClean="0"/>
              <a:t>x.y = y.x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Tính két hợp.</a:t>
            </a:r>
            <a:r>
              <a:rPr lang="en-US" sz="2800" b="0" i="0" smtClean="0">
                <a:sym typeface="Wingdings" pitchFamily="2" charset="2"/>
              </a:rPr>
              <a:t>  </a:t>
            </a:r>
            <a:r>
              <a:rPr lang="en-US" sz="2800" b="0" i="0" smtClean="0"/>
              <a:t>(x.y).z = x.(y.z)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Nhân một só với 1.</a:t>
            </a:r>
            <a:r>
              <a:rPr lang="en-US" sz="2800" b="0" i="0" smtClean="0">
                <a:sym typeface="Wingdings" pitchFamily="2" charset="2"/>
              </a:rPr>
              <a:t>  </a:t>
            </a:r>
            <a:r>
              <a:rPr lang="en-US" sz="2800" b="0" i="0" smtClean="0"/>
              <a:t>x.1 = 1.x = x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Tính phân phối của phép nhân đối với phép cộng.</a:t>
            </a:r>
            <a:r>
              <a:rPr lang="en-US" sz="2800" b="0" i="0" smtClean="0">
                <a:sym typeface="Wingdings" pitchFamily="2" charset="2"/>
              </a:rPr>
              <a:t>  </a:t>
            </a:r>
            <a:r>
              <a:rPr lang="en-US" sz="2800" b="0" i="0" smtClean="0"/>
              <a:t>x.(y + z) = x.y + x.z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124200" y="4876800"/>
            <a:ext cx="1800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0" i="0"/>
              <a:t>Với x,y,z</a:t>
            </a:r>
          </a:p>
        </p:txBody>
      </p:sp>
      <p:graphicFrame>
        <p:nvGraphicFramePr>
          <p:cNvPr id="2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84253"/>
              </p:ext>
            </p:extLst>
          </p:nvPr>
        </p:nvGraphicFramePr>
        <p:xfrm>
          <a:off x="4495800" y="4953000"/>
          <a:ext cx="6477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266400" imgH="203040" progId="Equation.DSMT4">
                  <p:embed/>
                </p:oleObj>
              </mc:Choice>
              <mc:Fallback>
                <p:oleObj name="Equation" r:id="rId6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6477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73501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NHÂN, CHIA SỐ HỮU TỈ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3081" y="1153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1.Nhân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2.Chia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202247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66487"/>
              </p:ext>
            </p:extLst>
          </p:nvPr>
        </p:nvGraphicFramePr>
        <p:xfrm>
          <a:off x="1654175" y="1804988"/>
          <a:ext cx="852488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6" imgW="431640" imgH="393480" progId="Equation.DSMT4">
                  <p:embed/>
                </p:oleObj>
              </mc:Choice>
              <mc:Fallback>
                <p:oleObj name="Equation" r:id="rId6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804988"/>
                        <a:ext cx="852488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72890"/>
              </p:ext>
            </p:extLst>
          </p:nvPr>
        </p:nvGraphicFramePr>
        <p:xfrm>
          <a:off x="2509837" y="1793875"/>
          <a:ext cx="16811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7" y="1793875"/>
                        <a:ext cx="168116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174835" y="2032655"/>
            <a:ext cx="123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 có: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31881" y="2776210"/>
            <a:ext cx="4626119" cy="17195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86067"/>
              </p:ext>
            </p:extLst>
          </p:nvPr>
        </p:nvGraphicFramePr>
        <p:xfrm>
          <a:off x="2366459" y="3014498"/>
          <a:ext cx="4443412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10" imgW="1587240" imgH="393480" progId="Equation.DSMT4">
                  <p:embed/>
                </p:oleObj>
              </mc:Choice>
              <mc:Fallback>
                <p:oleObj name="Equation" r:id="rId10" imgW="15872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459" y="3014498"/>
                        <a:ext cx="4443412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0981" y="4520256"/>
            <a:ext cx="122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Ví dụ: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71844"/>
              </p:ext>
            </p:extLst>
          </p:nvPr>
        </p:nvGraphicFramePr>
        <p:xfrm>
          <a:off x="904875" y="5043488"/>
          <a:ext cx="10525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2" imgW="533160" imgH="393480" progId="Equation.DSMT4">
                  <p:embed/>
                </p:oleObj>
              </mc:Choice>
              <mc:Fallback>
                <p:oleObj name="Equation" r:id="rId12" imgW="5331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5043488"/>
                        <a:ext cx="10525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712196"/>
              </p:ext>
            </p:extLst>
          </p:nvPr>
        </p:nvGraphicFramePr>
        <p:xfrm>
          <a:off x="1905000" y="5064258"/>
          <a:ext cx="12287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4" imgW="622080" imgH="393480" progId="Equation.DSMT4">
                  <p:embed/>
                </p:oleObj>
              </mc:Choice>
              <mc:Fallback>
                <p:oleObj name="Equation" r:id="rId14" imgW="6220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64258"/>
                        <a:ext cx="12287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61463"/>
              </p:ext>
            </p:extLst>
          </p:nvPr>
        </p:nvGraphicFramePr>
        <p:xfrm>
          <a:off x="3163888" y="5081587"/>
          <a:ext cx="11033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16" imgW="558720" imgH="393480" progId="Equation.DSMT4">
                  <p:embed/>
                </p:oleObj>
              </mc:Choice>
              <mc:Fallback>
                <p:oleObj name="Equation" r:id="rId16" imgW="5587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5081587"/>
                        <a:ext cx="11033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80911"/>
              </p:ext>
            </p:extLst>
          </p:nvPr>
        </p:nvGraphicFramePr>
        <p:xfrm>
          <a:off x="4267200" y="5070475"/>
          <a:ext cx="8778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18" imgW="444240" imgH="393480" progId="Equation.DSMT4">
                  <p:embed/>
                </p:oleObj>
              </mc:Choice>
              <mc:Fallback>
                <p:oleObj name="Equation" r:id="rId18" imgW="444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70475"/>
                        <a:ext cx="8778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1558925" y="2835275"/>
            <a:ext cx="574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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501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4" grpId="0" animBg="1"/>
      <p:bldP spid="29" grpId="0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NHÂN, CHIA SỐ HỮU TỈ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3081" y="1153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1.Nhân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2.Chia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2052934"/>
            <a:ext cx="485286" cy="3854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886" y="197673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273332"/>
              </p:ext>
            </p:extLst>
          </p:nvPr>
        </p:nvGraphicFramePr>
        <p:xfrm>
          <a:off x="2590800" y="1856287"/>
          <a:ext cx="17526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6" imgW="685800" imgH="393480" progId="Equation.DSMT4">
                  <p:embed/>
                </p:oleObj>
              </mc:Choice>
              <mc:Fallback>
                <p:oleObj name="Equation" r:id="rId6" imgW="6858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56287"/>
                        <a:ext cx="175260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206567"/>
              </p:ext>
            </p:extLst>
          </p:nvPr>
        </p:nvGraphicFramePr>
        <p:xfrm>
          <a:off x="5451764" y="1828800"/>
          <a:ext cx="18510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764" y="1828800"/>
                        <a:ext cx="185102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271962" y="2646402"/>
            <a:ext cx="114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121361"/>
              </p:ext>
            </p:extLst>
          </p:nvPr>
        </p:nvGraphicFramePr>
        <p:xfrm>
          <a:off x="762000" y="3124200"/>
          <a:ext cx="192578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192578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58248"/>
              </p:ext>
            </p:extLst>
          </p:nvPr>
        </p:nvGraphicFramePr>
        <p:xfrm>
          <a:off x="2709430" y="3155722"/>
          <a:ext cx="12668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12" imgW="495000" imgH="393480" progId="Equation.DSMT4">
                  <p:embed/>
                </p:oleObj>
              </mc:Choice>
              <mc:Fallback>
                <p:oleObj name="Equation" r:id="rId12" imgW="495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430" y="3155722"/>
                        <a:ext cx="12668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255723"/>
              </p:ext>
            </p:extLst>
          </p:nvPr>
        </p:nvGraphicFramePr>
        <p:xfrm>
          <a:off x="4033838" y="3176587"/>
          <a:ext cx="87788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14" imgW="342720" imgH="393480" progId="Equation.DSMT4">
                  <p:embed/>
                </p:oleObj>
              </mc:Choice>
              <mc:Fallback>
                <p:oleObj name="Equation" r:id="rId14" imgW="342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3176587"/>
                        <a:ext cx="87788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12978"/>
              </p:ext>
            </p:extLst>
          </p:nvPr>
        </p:nvGraphicFramePr>
        <p:xfrm>
          <a:off x="4876800" y="3429000"/>
          <a:ext cx="9413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9413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48767"/>
              </p:ext>
            </p:extLst>
          </p:nvPr>
        </p:nvGraphicFramePr>
        <p:xfrm>
          <a:off x="762000" y="4114800"/>
          <a:ext cx="19812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18" imgW="723600" imgH="393480" progId="Equation.DSMT4">
                  <p:embed/>
                </p:oleObj>
              </mc:Choice>
              <mc:Fallback>
                <p:oleObj name="Equation" r:id="rId18" imgW="7236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198120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8407"/>
              </p:ext>
            </p:extLst>
          </p:nvPr>
        </p:nvGraphicFramePr>
        <p:xfrm>
          <a:off x="2713037" y="4114800"/>
          <a:ext cx="159226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20" imgW="622080" imgH="393480" progId="Equation.DSMT4">
                  <p:embed/>
                </p:oleObj>
              </mc:Choice>
              <mc:Fallback>
                <p:oleObj name="Equation" r:id="rId20" imgW="6220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7" y="4114800"/>
                        <a:ext cx="1592263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17738"/>
              </p:ext>
            </p:extLst>
          </p:nvPr>
        </p:nvGraphicFramePr>
        <p:xfrm>
          <a:off x="4357255" y="4114800"/>
          <a:ext cx="152717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22" imgW="596880" imgH="393480" progId="Equation.DSMT4">
                  <p:embed/>
                </p:oleObj>
              </mc:Choice>
              <mc:Fallback>
                <p:oleObj name="Equation" r:id="rId22" imgW="59688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255" y="4114800"/>
                        <a:ext cx="152717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885261"/>
              </p:ext>
            </p:extLst>
          </p:nvPr>
        </p:nvGraphicFramePr>
        <p:xfrm>
          <a:off x="5791200" y="4114800"/>
          <a:ext cx="9747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24" imgW="380880" imgH="393480" progId="Equation.DSMT4">
                  <p:embed/>
                </p:oleObj>
              </mc:Choice>
              <mc:Fallback>
                <p:oleObj name="Equation" r:id="rId24" imgW="3808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14800"/>
                        <a:ext cx="974725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5261263"/>
            <a:ext cx="134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81200" y="5257800"/>
                <a:ext cx="6248400" cy="990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smtClean="0">
                    <a:solidFill>
                      <a:schemeClr val="tx1"/>
                    </a:solidFill>
                  </a:rPr>
                  <a:t>Thương của phép chia số hữu tỉ x cho số hữu tỉ y (y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0)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ọ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à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ỉ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ố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ủ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𝑐h𝑖𝑎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í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à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h𝑎𝑦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257800"/>
                <a:ext cx="6248400" cy="99060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85261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/>
      <p:bldP spid="26" grpId="0" animBg="1"/>
      <p:bldP spid="34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138112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"/>
              </a:rPr>
              <a:t>: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6019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NHÂN, CHIA SỐ HỮU TỈ</a:t>
            </a:r>
            <a:endParaRPr lang="en-US" sz="28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2938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03081" y="11531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1.Nhân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524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2.Chia hai số hữu tỉ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991380"/>
            <a:ext cx="152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0" y="2590800"/>
            <a:ext cx="228600" cy="457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E:\Hinh anh\cac-cau-hoi-thuong-gap-ve-cach-kiem-tien-tu-naviz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2256"/>
            <a:ext cx="1295400" cy="11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429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Thế nào là tỉ số của hai số hữu tỉ x và y? Kí hiệu?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88620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BT 1 trang 12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58803"/>
              </p:ext>
            </p:extLst>
          </p:nvPr>
        </p:nvGraphicFramePr>
        <p:xfrm>
          <a:off x="1201738" y="4471988"/>
          <a:ext cx="15573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4471988"/>
                        <a:ext cx="1557337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63750"/>
              </p:ext>
            </p:extLst>
          </p:nvPr>
        </p:nvGraphicFramePr>
        <p:xfrm>
          <a:off x="2625725" y="4406900"/>
          <a:ext cx="16891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9" imgW="660240" imgH="419040" progId="Equation.DSMT4">
                  <p:embed/>
                </p:oleObj>
              </mc:Choice>
              <mc:Fallback>
                <p:oleObj name="Equation" r:id="rId9" imgW="66024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4406900"/>
                        <a:ext cx="16891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412103"/>
              </p:ext>
            </p:extLst>
          </p:nvPr>
        </p:nvGraphicFramePr>
        <p:xfrm>
          <a:off x="4284518" y="4419600"/>
          <a:ext cx="14620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1" imgW="571320" imgH="419040" progId="Equation.DSMT4">
                  <p:embed/>
                </p:oleObj>
              </mc:Choice>
              <mc:Fallback>
                <p:oleObj name="Equation" r:id="rId11" imgW="5713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518" y="4419600"/>
                        <a:ext cx="146208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26169"/>
              </p:ext>
            </p:extLst>
          </p:nvPr>
        </p:nvGraphicFramePr>
        <p:xfrm>
          <a:off x="5638800" y="4470400"/>
          <a:ext cx="8763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70400"/>
                        <a:ext cx="8763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705884"/>
              </p:ext>
            </p:extLst>
          </p:nvPr>
        </p:nvGraphicFramePr>
        <p:xfrm>
          <a:off x="1204913" y="5410200"/>
          <a:ext cx="22082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15" imgW="863280" imgH="393480" progId="Equation.DSMT4">
                  <p:embed/>
                </p:oleObj>
              </mc:Choice>
              <mc:Fallback>
                <p:oleObj name="Equation" r:id="rId15" imgW="8632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5410200"/>
                        <a:ext cx="2208212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961885"/>
              </p:ext>
            </p:extLst>
          </p:nvPr>
        </p:nvGraphicFramePr>
        <p:xfrm>
          <a:off x="3343275" y="5384800"/>
          <a:ext cx="18526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17" imgW="723600" imgH="393480" progId="Equation.DSMT4">
                  <p:embed/>
                </p:oleObj>
              </mc:Choice>
              <mc:Fallback>
                <p:oleObj name="Equation" r:id="rId17" imgW="723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5384800"/>
                        <a:ext cx="1852613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685063"/>
              </p:ext>
            </p:extLst>
          </p:nvPr>
        </p:nvGraphicFramePr>
        <p:xfrm>
          <a:off x="5127625" y="5386388"/>
          <a:ext cx="168910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19" imgW="660240" imgH="393480" progId="Equation.DSMT4">
                  <p:embed/>
                </p:oleObj>
              </mc:Choice>
              <mc:Fallback>
                <p:oleObj name="Equation" r:id="rId19" imgW="6602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5386388"/>
                        <a:ext cx="168910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15997"/>
              </p:ext>
            </p:extLst>
          </p:nvPr>
        </p:nvGraphicFramePr>
        <p:xfrm>
          <a:off x="6788150" y="5410200"/>
          <a:ext cx="9080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21" imgW="355320" imgH="393480" progId="Equation.DSMT4">
                  <p:embed/>
                </p:oleObj>
              </mc:Choice>
              <mc:Fallback>
                <p:oleObj name="Equation" r:id="rId21" imgW="35532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5410200"/>
                        <a:ext cx="90805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 descr="E:\Hinh anh\cac-cau-hoi-thuong-gap-ve-cach-kiem-tien-tu-naviz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2812256"/>
            <a:ext cx="1295400" cy="115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79481" y="2959463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Để nhân, chia hai số hữu tỉ ta làm thế nào?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3896380"/>
            <a:ext cx="1371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36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 thuộc bài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5039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Làm bài 11c,d,13 trang12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3600" y="55727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Xem trước bài 4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9071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/>
      <p:bldP spid="4" grpId="1"/>
      <p:bldP spid="5" grpId="0"/>
      <p:bldP spid="5" grpId="1"/>
      <p:bldP spid="25" grpId="0"/>
      <p:bldP spid="25" grpId="1"/>
      <p:bldP spid="28" grpId="0" animBg="1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"/>
  <p:tag name="ELAPSEDTIME" val="1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LINE" val="5/10/15/20/25/30/35"/>
  <p:tag name="ELAPSEDTIME" val="40"/>
  <p:tag name="ANNOTATION_COUNT" val="0"/>
  <p:tag name="ARTICULATE_NAV_LEVEL" val="1"/>
  <p:tag name="ARTICULATE_SLIDE_PRESENTER_GUID" val="3d54a0f2-d104-4be1-9b2a-b13d61dc2675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7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365</Words>
  <Application>Microsoft Office PowerPoint</Application>
  <PresentationFormat>On-screen Show (4:3)</PresentationFormat>
  <Paragraphs>59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andongnhi.violet.vn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Kinh kha</dc:creator>
  <cp:lastModifiedBy>Kinh kha</cp:lastModifiedBy>
  <cp:revision>21</cp:revision>
  <dcterms:created xsi:type="dcterms:W3CDTF">2014-08-01T07:15:36Z</dcterms:created>
  <dcterms:modified xsi:type="dcterms:W3CDTF">2014-08-05T04:49:32Z</dcterms:modified>
</cp:coreProperties>
</file>